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0ebcd0b1b943c2" /><Relationship Type="http://schemas.openxmlformats.org/officeDocument/2006/relationships/extended-properties" Target="/docProps/app.xml" Id="R0c2aba889a314aca" /><Relationship Type="http://schemas.openxmlformats.org/officeDocument/2006/relationships/officeDocument" Target="/ppt/presentation.xml" Id="R8c3e5a2590964a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82d1445e9540e9"/>
  </p:sldMasterIdLst>
  <p:notesMasterIdLst>
    <p:notesMasterId xmlns:r="http://schemas.openxmlformats.org/officeDocument/2006/relationships" r:id="Rc2be06e0ff544c5d"/>
  </p:notesMasterIdLst>
  <p:sldIdLst>
    <p:sldId xmlns:r="http://schemas.openxmlformats.org/officeDocument/2006/relationships" id="256" r:id="R8e11c440b177478a"/>
    <p:sldId xmlns:r="http://schemas.openxmlformats.org/officeDocument/2006/relationships" id="257" r:id="Ra773463ec08d4fd4"/>
    <p:sldId xmlns:r="http://schemas.openxmlformats.org/officeDocument/2006/relationships" id="258" r:id="R53abfd7579c04c1a"/>
    <p:sldId xmlns:r="http://schemas.openxmlformats.org/officeDocument/2006/relationships" id="259" r:id="Re9f786fb4162439e"/>
    <p:sldId xmlns:r="http://schemas.openxmlformats.org/officeDocument/2006/relationships" id="260" r:id="R8373fc5d4b3d40c2"/>
    <p:sldId xmlns:r="http://schemas.openxmlformats.org/officeDocument/2006/relationships" id="261" r:id="R228f88754c5e4ba6"/>
    <p:sldId xmlns:r="http://schemas.openxmlformats.org/officeDocument/2006/relationships" id="262" r:id="R79eee10557c3401b"/>
    <p:sldId xmlns:r="http://schemas.openxmlformats.org/officeDocument/2006/relationships" id="263" r:id="Raf4e5c3a09df4ece"/>
    <p:sldId xmlns:r="http://schemas.openxmlformats.org/officeDocument/2006/relationships" id="264" r:id="R20d35d3aeb494dd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3bca58aa5f43b1" /><Relationship Type="http://schemas.openxmlformats.org/officeDocument/2006/relationships/slideMaster" Target="/ppt/slideMasters/slideMaster1.xml" Id="Rbe82d1445e9540e9" /><Relationship Type="http://schemas.openxmlformats.org/officeDocument/2006/relationships/notesMaster" Target="/ppt/notesMasters/notesMaster1.xml" Id="Rc2be06e0ff544c5d" /><Relationship Type="http://schemas.openxmlformats.org/officeDocument/2006/relationships/presProps" Target="/ppt/presProps.xml" Id="R271d6c6feb6949b7" /><Relationship Type="http://schemas.openxmlformats.org/officeDocument/2006/relationships/tableStyles" Target="/ppt/tableStyles.xml" Id="R4d6470461c5044fb" /><Relationship Type="http://schemas.openxmlformats.org/officeDocument/2006/relationships/slide" Target="/ppt/slides/slide1.xml" Id="R8e11c440b177478a" /><Relationship Type="http://schemas.openxmlformats.org/officeDocument/2006/relationships/slide" Target="/ppt/slides/slide2.xml" Id="Ra773463ec08d4fd4" /><Relationship Type="http://schemas.openxmlformats.org/officeDocument/2006/relationships/slide" Target="/ppt/slides/slide3.xml" Id="R53abfd7579c04c1a" /><Relationship Type="http://schemas.openxmlformats.org/officeDocument/2006/relationships/slide" Target="/ppt/slides/slide4.xml" Id="Re9f786fb4162439e" /><Relationship Type="http://schemas.openxmlformats.org/officeDocument/2006/relationships/slide" Target="/ppt/slides/slide5.xml" Id="R8373fc5d4b3d40c2" /><Relationship Type="http://schemas.openxmlformats.org/officeDocument/2006/relationships/slide" Target="/ppt/slides/slide6.xml" Id="R228f88754c5e4ba6" /><Relationship Type="http://schemas.openxmlformats.org/officeDocument/2006/relationships/slide" Target="/ppt/slides/slide7.xml" Id="R79eee10557c3401b" /><Relationship Type="http://schemas.openxmlformats.org/officeDocument/2006/relationships/slide" Target="/ppt/slides/slide8.xml" Id="Raf4e5c3a09df4ece" /><Relationship Type="http://schemas.openxmlformats.org/officeDocument/2006/relationships/slide" Target="/ppt/slides/slide9.xml" Id="R20d35d3aeb494dd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de2f0468bb0409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3f3a1df9ad45e0" /><Relationship Type="http://schemas.openxmlformats.org/officeDocument/2006/relationships/notesMaster" Target="/ppt/notesMasters/notesMaster1.xml" Id="R51be69aefeeb447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72df4ff45674a26" /><Relationship Type="http://schemas.openxmlformats.org/officeDocument/2006/relationships/notesMaster" Target="/ppt/notesMasters/notesMaster1.xml" Id="Rabc370cd68b044e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cdfc86a78234cba" /><Relationship Type="http://schemas.openxmlformats.org/officeDocument/2006/relationships/notesMaster" Target="/ppt/notesMasters/notesMaster1.xml" Id="R45762d6237b147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f943acbb5942fd" /><Relationship Type="http://schemas.openxmlformats.org/officeDocument/2006/relationships/notesMaster" Target="/ppt/notesMasters/notesMaster1.xml" Id="R19c308f6e6b245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5fbaa80b9a84593" /><Relationship Type="http://schemas.openxmlformats.org/officeDocument/2006/relationships/notesMaster" Target="/ppt/notesMasters/notesMaster1.xml" Id="R3d19ad310bcb40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c44bc644ff4e3c" /><Relationship Type="http://schemas.openxmlformats.org/officeDocument/2006/relationships/notesMaster" Target="/ppt/notesMasters/notesMaster1.xml" Id="Rb10dd248f81844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fa521cc63a34c80" /><Relationship Type="http://schemas.openxmlformats.org/officeDocument/2006/relationships/notesMaster" Target="/ppt/notesMasters/notesMaster1.xml" Id="Rc1cb9d5b71fc4f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8df5a1562214d51" /><Relationship Type="http://schemas.openxmlformats.org/officeDocument/2006/relationships/notesMaster" Target="/ppt/notesMasters/notesMaster1.xml" Id="R0fe69c3e351446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b91f72e0d0f48b9" /><Relationship Type="http://schemas.openxmlformats.org/officeDocument/2006/relationships/notesMaster" Target="/ppt/notesMasters/notesMaster1.xml" Id="R60399341607f47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说明：本示范不是本站经营数据。接下来分别说明进展、差距和需确认事项。</a:t>
            </a:r>
          </a:p>
          <a:p xmlns:a="http://schemas.openxmlformats.org/drawingml/2006/main">
            <a:r>
              <a:t>来源：课程配套 case-a.md，合成教学数据。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内容按计划完成，活动少一场。完成率分别为100%和66.7%，不能简单平均作为整体绩效。</a:t>
            </a:r>
          </a:p>
          <a:p xmlns:a="http://schemas.openxmlformats.org/drawingml/2006/main">
            <a:r>
              <a:t>来源：课程配套 case-a.md，合成教学数据。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记录R01和R02支持产量结论，但不能说明每篇带来多少客户。</a:t>
            </a:r>
          </a:p>
          <a:p xmlns:a="http://schemas.openxmlformats.org/drawingml/2006/main">
            <a:r>
              <a:t>来源：课程配套 case-a.md，合成教学数据。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R06和R07说明差距与记录原因。是否换嘉宾需要进一步决定。</a:t>
            </a:r>
          </a:p>
          <a:p xmlns:a="http://schemas.openxmlformats.org/drawingml/2006/main">
            <a:r>
              <a:t>来源：课程配套 case-a.md，合成教学数据。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有效率96/120=80%。预约占有效线索24/96=25%。这不是成交率。</a:t>
            </a:r>
          </a:p>
          <a:p xmlns:a="http://schemas.openxmlformats.org/drawingml/2006/main">
            <a:r>
              <a:t>来源：课程配套 case-a.md，合成教学数据。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没有依据的数据保持空缺。建议后续统一口径，但不要补造数字。</a:t>
            </a:r>
          </a:p>
          <a:p xmlns:a="http://schemas.openxmlformats.org/drawingml/2006/main">
            <a:r>
              <a:t>来源：课程配套 case-a.md，合成教学数据。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这些是本次汇报提出的建议，尚未成为已批准的行动。</a:t>
            </a:r>
          </a:p>
          <a:p xmlns:a="http://schemas.openxmlformats.org/drawingml/2006/main">
            <a:r>
              <a:t>来源：课程配套 case-a.md，合成教学数据。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下月数量和时间尚待确认，本页不是承诺。明确负责人后再写具体日期。</a:t>
            </a:r>
          </a:p>
          <a:p xmlns:a="http://schemas.openxmlformats.org/drawingml/2006/main">
            <a:r>
              <a:t>来源：课程配套 case-a.md，合成教学数据。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请主管确认活动方案和数据负责人；不把未确定事项写成已安排。</a:t>
            </a:r>
          </a:p>
          <a:p xmlns:a="http://schemas.openxmlformats.org/drawingml/2006/main">
            <a:r>
              <a:t>来源：课程配套 case-a.md，合成教学数据。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3de6e887d440f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7d034578224a6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71c340edc1439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f2ac05f00c49e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4414d61f814ec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a85310395742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9C49DC6-4012-404D-9EF0-CB26F7C02D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7779873-8346-49D4-ACD3-43F0AB1734E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AC16A80-24EE-44D8-9E3F-5FB91E0EFA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CE2BA85-C191-48BE-A384-CCE14ABAAE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0D1F439-8672-47FF-94DC-D7B9564811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60292FB-F70E-460F-81FE-46668FE0DE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7951DDF-9637-4D1B-B17B-C430F1EAB17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B5FFCAE-E164-459B-BBFF-04215E7930B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0A0B719-4E31-4508-B877-820A79FBF6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6700EA5-1626-4D72-947E-06965E48E0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39ad9b1ce5f4c99" /><Relationship Type="http://schemas.openxmlformats.org/officeDocument/2006/relationships/slideLayout" Target="/ppt/slideLayouts/slideLayout1.xml" Id="Rf1f15aa22f9640e9" /><Relationship Type="http://schemas.openxmlformats.org/officeDocument/2006/relationships/slideLayout" Target="/ppt/slideLayouts/slideLayout2.xml" Id="Rf0be5f4782984745" /><Relationship Type="http://schemas.openxmlformats.org/officeDocument/2006/relationships/slideLayout" Target="/ppt/slideLayouts/slideLayout3.xml" Id="R2bd408743ae74a2a" /><Relationship Type="http://schemas.openxmlformats.org/officeDocument/2006/relationships/slideLayout" Target="/ppt/slideLayouts/slideLayout4.xml" Id="R2a418149231d4533" /><Relationship Type="http://schemas.openxmlformats.org/officeDocument/2006/relationships/slideLayout" Target="/ppt/slideLayouts/slideLayout5.xml" Id="Rd2b9d77c7ead4b35" /><Relationship Type="http://schemas.openxmlformats.org/officeDocument/2006/relationships/slideLayout" Target="/ppt/slideLayouts/slideLayout6.xml" Id="R38572eb2c8fb4a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1f15aa22f9640e9"/>
    <p:sldLayoutId xmlns:r="http://schemas.openxmlformats.org/officeDocument/2006/relationships" id="2147483650" r:id="Rf0be5f4782984745"/>
    <p:sldLayoutId xmlns:r="http://schemas.openxmlformats.org/officeDocument/2006/relationships" id="2147483651" r:id="R2bd408743ae74a2a"/>
    <p:sldLayoutId xmlns:r="http://schemas.openxmlformats.org/officeDocument/2006/relationships" id="2147483652" r:id="R2a418149231d4533"/>
    <p:sldLayoutId xmlns:r="http://schemas.openxmlformats.org/officeDocument/2006/relationships" id="2147483653" r:id="Rd2b9d77c7ead4b35"/>
    <p:sldLayoutId xmlns:r="http://schemas.openxmlformats.org/officeDocument/2006/relationships" id="2147483654" r:id="R38572eb2c8fb4a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370e0551ec43ef" /><Relationship Type="http://schemas.openxmlformats.org/officeDocument/2006/relationships/notesSlide" Target="/ppt/notesSlides/notesSlide1.xml" Id="R54033b65866249e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074061b512484e" /><Relationship Type="http://schemas.openxmlformats.org/officeDocument/2006/relationships/chart" Target="/ppt/slides/charts/chart1.xml" Id="R4361015b953f4ba6" /><Relationship Type="http://schemas.openxmlformats.org/officeDocument/2006/relationships/notesSlide" Target="/ppt/notesSlides/notesSlide2.xml" Id="Rd375bb31104742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7e579c7225448d" /><Relationship Type="http://schemas.openxmlformats.org/officeDocument/2006/relationships/notesSlide" Target="/ppt/notesSlides/notesSlide3.xml" Id="Rbdfb5e39648742c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9d03d5109346c6" /><Relationship Type="http://schemas.openxmlformats.org/officeDocument/2006/relationships/notesSlide" Target="/ppt/notesSlides/notesSlide4.xml" Id="Rfce6b511452b44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191aa288e14253" /><Relationship Type="http://schemas.openxmlformats.org/officeDocument/2006/relationships/notesSlide" Target="/ppt/notesSlides/notesSlide5.xml" Id="R2dcbca3aeb9b4d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ccb18d3ad94492" /><Relationship Type="http://schemas.openxmlformats.org/officeDocument/2006/relationships/notesSlide" Target="/ppt/notesSlides/notesSlide6.xml" Id="Rc6e31301803247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ff29b674974c7b" /><Relationship Type="http://schemas.openxmlformats.org/officeDocument/2006/relationships/notesSlide" Target="/ppt/notesSlides/notesSlide7.xml" Id="R8cabd9b3be2849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2f97c80e23404c" /><Relationship Type="http://schemas.openxmlformats.org/officeDocument/2006/relationships/notesSlide" Target="/ppt/notesSlides/notesSlide8.xml" Id="Ra8f5214dd7604f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57f4b426db4960" /><Relationship Type="http://schemas.openxmlformats.org/officeDocument/2006/relationships/notesSlide" Target="/ppt/notesSlides/notesSlide9.xml" Id="Rd55a9b50d2f447ea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varyColors val="0"/>
        <c:ser>
          <c:idx val="0"/>
          <c:order val="0"/>
          <c:tx>
            <c:v>计划</c:v>
          </c:tx>
          <c:spPr>
            <a:solidFill xmlns:a="http://schemas.openxmlformats.org/drawingml/2006/main">
              <a:srgbClr val="B9CABA"/>
            </a:solidFill>
          </c:spPr>
          <c:invertIfNegative val="0"/>
          <c:cat>
            <c:strRef>
              <c:f>'Chart Data'!$A$2:$A$3</c:f>
              <c:strCache>
                <c:ptCount val="2"/>
                <c:pt idx="0">
                  <c:v>内容（篇）</c:v>
                </c:pt>
                <c:pt idx="1">
                  <c:v>活动（场）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12</c:v>
                </c:pt>
                <c:pt idx="1">
                  <c:v>3</c:v>
                </c:pt>
              </c:numCache>
            </c:numRef>
          </c:val>
        </c:ser>
        <c:ser>
          <c:idx val="1"/>
          <c:order val="1"/>
          <c:tx>
            <c:v>实际</c:v>
          </c:tx>
          <c:spPr>
            <a:solidFill xmlns:a="http://schemas.openxmlformats.org/drawingml/2006/main">
              <a:srgbClr val="34704F"/>
            </a:solidFill>
          </c:spPr>
          <c:invertIfNegative val="0"/>
          <c:cat>
            <c:strRef>
              <c:f>'Chart Data'!$C$2:$C$3</c:f>
              <c:strCache>
                <c:ptCount val="2"/>
                <c:pt idx="0">
                  <c:v>内容（篇）</c:v>
                </c:pt>
                <c:pt idx="1">
                  <c:v>活动（场）</c:v>
                </c:pt>
              </c:strCache>
            </c:strRef>
          </c:cat>
          <c:val>
            <c:numRef>
              <c:f>'Chart Data'!$D$2:$D$3</c:f>
              <c:numCache>
                <c:formatCode>General</c:formatCode>
                <c:ptCount val="2"/>
                <c:pt idx="0">
                  <c:v>12</c:v>
                </c:pt>
                <c:pt idx="1">
                  <c:v>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Microsoft YaHei"/>
                  <a:ea typeface="Microsoft YaHei"/>
                  <a:cs typeface="Microsoft YaHe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Microsoft YaHei"/>
              <a:ea typeface="Microsoft YaHei"/>
              <a:cs typeface="Microsoft YaHei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009ECB-D3C7-4F32-A07D-BFE3F74C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晴页运营 · 月度汇报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193894-34A0-425A-854E-88F72A550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860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本月完成12篇内容、2场活动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630D4A-0651-42D9-8A4D-BA806DAE9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1047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rPr>
              <a:t>合成教学案例 A，收入及投入工时尚未提供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F31330-547E-4478-92A8-58C7DC3D8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0483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rPr>
              <a:t>合成教学案例 A · 01</a:t>
            </a:r>
          </a:p>
        </p:txBody>
      </p:sp>
    </p:spTree>
    <p:extLst>
      <p:ext uri="{BB962C8B-B14F-4D97-AF65-F5344CB8AC3E}">
        <p14:creationId xmlns:p14="http://schemas.microsoft.com/office/powerpoint/2010/main" val="3047313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517438-32EF-4F25-A833-81CAC3143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计划与实际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B54488-20CC-47E1-BC36-15898605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86000"/>
            <a:ext cx="600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内容 12 / 12 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496C8C-5945-4003-B7CA-83BB35D3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6000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rPr>
              <a:t>活动 2 / 3 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A56ED2-BA1E-4548-855E-8CE38F2FC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0483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rPr>
              <a:t>合成教学案例 A · 02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6C935739-675C-4C5A-B9E5-8E38BBC84309}"/>
              </a:ext>
            </a:extLst>
          </p:cNvPr>
          <p:cNvGraphicFramePr/>
          <p:nvPr/>
        </p:nvGraphicFramePr>
        <p:xfrm>
          <a:off xmlns:a="http://schemas.openxmlformats.org/drawingml/2006/main" x="7239000" y="2238375"/>
          <a:ext xmlns:a="http://schemas.openxmlformats.org/drawingml/2006/main" cx="3810000" cy="3143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361015b953f4ba6"/>
          </a:graphicData>
        </a:graphic>
      </p:graphicFrame>
    </p:spTree>
    <p:extLst>
      <p:ext uri="{BB962C8B-B14F-4D97-AF65-F5344CB8AC3E}">
        <p14:creationId xmlns:p14="http://schemas.microsoft.com/office/powerpoint/2010/main" val="20565516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E7AC13-821C-4541-A498-5C0753D52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内容交付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B95DFD-F3FE-4FD8-BD99-7E5BE2AB3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860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12篇内容已发布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978632-ADFC-439B-87EA-34F50ADA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1047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rPr>
              <a:t>没有逐篇归因数据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983F52-1F84-4335-8952-76481CD2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0483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rPr>
              <a:t>合成教学案例 A · 03</a:t>
            </a:r>
          </a:p>
        </p:txBody>
      </p:sp>
    </p:spTree>
    <p:extLst>
      <p:ext uri="{BB962C8B-B14F-4D97-AF65-F5344CB8AC3E}">
        <p14:creationId xmlns:p14="http://schemas.microsoft.com/office/powerpoint/2010/main" val="4602152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3825CD-E89A-4D72-9191-233DA7A7F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活动进展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9D3195-4478-4B98-AA31-CE6AE5A63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860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完成2场，第三场延期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7F2E48-7779-403A-BF76-AAB49D8F5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1047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rPr>
              <a:t>嘉宾档期冲突，重新排期待确认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8FF180-E3B2-49EB-8903-E3A56EDF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0483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rPr>
              <a:t>合成教学案例 A · 04</a:t>
            </a:r>
          </a:p>
        </p:txBody>
      </p:sp>
    </p:spTree>
    <p:extLst>
      <p:ext uri="{BB962C8B-B14F-4D97-AF65-F5344CB8AC3E}">
        <p14:creationId xmlns:p14="http://schemas.microsoft.com/office/powerpoint/2010/main" val="19120317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7BFCA6-B110-4CCC-B6D4-22940CDFE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线索核验与预约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F1BB82-892D-4BB7-8D79-60F2ACF2A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860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120条原始线索，96条有效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8C84BF-3142-415F-A9E9-BBFC5D9E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1047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rPr>
              <a:t>24条预约，占有效线索25%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463904-45A9-4D71-BD62-E7A592DE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0483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rPr>
              <a:t>合成教学案例 A · 05</a:t>
            </a:r>
          </a:p>
        </p:txBody>
      </p:sp>
    </p:spTree>
    <p:extLst>
      <p:ext uri="{BB962C8B-B14F-4D97-AF65-F5344CB8AC3E}">
        <p14:creationId xmlns:p14="http://schemas.microsoft.com/office/powerpoint/2010/main" val="11615012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6B417C-23E3-4DBE-9A1C-D5037EF5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目前的资料缺口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2D6467-F799-402B-ACE5-7918633FF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860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收入、成本和投入工时未知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721C22-0180-402F-91C3-87FC8201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1047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rPr>
              <a:t>尚不能评价投入产出或效率提升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4C4E8F-F424-4AC0-92F4-ACBA40E70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0483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rPr>
              <a:t>合成教学案例 A · 06</a:t>
            </a:r>
          </a:p>
        </p:txBody>
      </p:sp>
    </p:spTree>
    <p:extLst>
      <p:ext uri="{BB962C8B-B14F-4D97-AF65-F5344CB8AC3E}">
        <p14:creationId xmlns:p14="http://schemas.microsoft.com/office/powerpoint/2010/main" val="1252332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FDEB39-6AB2-4D62-9CCF-00D4ADE81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改进建议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86C113-BC22-4EF1-A690-68C93E645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860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确认延期活动的可选时间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E7D2C0-429A-4D39-8530-B87063C3D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1047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rPr>
              <a:t>补充线索来源与后续状态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4F26FC-9FDF-4FD3-8302-E83D10050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0483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rPr>
              <a:t>合成教学案例 A · 07</a:t>
            </a:r>
          </a:p>
        </p:txBody>
      </p:sp>
    </p:spTree>
    <p:extLst>
      <p:ext uri="{BB962C8B-B14F-4D97-AF65-F5344CB8AC3E}">
        <p14:creationId xmlns:p14="http://schemas.microsoft.com/office/powerpoint/2010/main" val="20249880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ADDCB8-1164-4B03-A9C1-E8B56544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下月计划草案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8C4425-3C7C-4F30-B75E-6CAC14620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860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内容排期先核实可用素材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59B848-05A6-4725-BA38-CC78E6C76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1047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rPr>
              <a:t>活动安排先确认嘉宾档期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951C95-3DB8-4824-A10B-9295187D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0483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rPr>
              <a:t>合成教学案例 A · 08</a:t>
            </a:r>
          </a:p>
        </p:txBody>
      </p:sp>
    </p:spTree>
    <p:extLst>
      <p:ext uri="{BB962C8B-B14F-4D97-AF65-F5344CB8AC3E}">
        <p14:creationId xmlns:p14="http://schemas.microsoft.com/office/powerpoint/2010/main" val="15545316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6AD03B-5E72-4868-9B4E-E7ACD61F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需要确认的事项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68094-FCEA-4113-9DF1-FBFC32E38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860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>
                <a:solidFill>
                  <a:srgbClr val="203B33"/>
                </a:solidFill>
                <a:latin typeface="Microsoft YaHei"/>
                <a:ea typeface="Microsoft YaHei"/>
                <a:cs typeface="Microsoft YaHei"/>
              </a:rPr>
              <a:t>延期活动改期或替换嘉宾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D61338-FDDF-4CD8-B802-42B15E29A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1047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>
                <a:solidFill>
                  <a:srgbClr val="53665D"/>
                </a:solidFill>
                <a:latin typeface="Microsoft YaHei"/>
                <a:ea typeface="Microsoft YaHei"/>
                <a:cs typeface="Microsoft YaHei"/>
              </a:rPr>
              <a:t>谁提供收入与工时口径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75DA7F-BC9F-4204-BF91-1A9C740B7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0483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6776B"/>
                </a:solidFill>
                <a:latin typeface="Microsoft YaHei"/>
                <a:ea typeface="Microsoft YaHei"/>
                <a:cs typeface="Microsoft YaHei"/>
              </a:rPr>
              <a:t>合成教学案例 A · 09</a:t>
            </a:r>
          </a:p>
        </p:txBody>
      </p:sp>
    </p:spTree>
    <p:extLst>
      <p:ext uri="{BB962C8B-B14F-4D97-AF65-F5344CB8AC3E}">
        <p14:creationId xmlns:p14="http://schemas.microsoft.com/office/powerpoint/2010/main" val="5486575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2026-10-20T06:07:34.5680000Z</dcterms:created>
  <dcterms:modified xsi:type="dcterms:W3CDTF">2026-10-20T06:07:34.5690000Z</dcterms:modified>
</coreProperties>
</file>